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1" d="100"/>
          <a:sy n="71" d="100"/>
        </p:scale>
        <p:origin x="1061"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khr uddin shahab" userId="8a048b43a974d434" providerId="LiveId" clId="{A17CA123-38A5-4F89-A45A-0B2EA260AD24}"/>
    <pc:docChg chg="custSel modSld">
      <pc:chgData name="fakhr uddin shahab" userId="8a048b43a974d434" providerId="LiveId" clId="{A17CA123-38A5-4F89-A45A-0B2EA260AD24}" dt="2025-03-26T09:58:51.311" v="88"/>
      <pc:docMkLst>
        <pc:docMk/>
      </pc:docMkLst>
      <pc:sldChg chg="addSp modSp mod modTransition">
        <pc:chgData name="fakhr uddin shahab" userId="8a048b43a974d434" providerId="LiveId" clId="{A17CA123-38A5-4F89-A45A-0B2EA260AD24}" dt="2025-03-26T09:58:31.079" v="80" actId="1076"/>
        <pc:sldMkLst>
          <pc:docMk/>
          <pc:sldMk cId="362491275" sldId="256"/>
        </pc:sldMkLst>
        <pc:spChg chg="add mod">
          <ac:chgData name="fakhr uddin shahab" userId="8a048b43a974d434" providerId="LiveId" clId="{A17CA123-38A5-4F89-A45A-0B2EA260AD24}" dt="2025-03-26T09:58:31.079" v="80" actId="1076"/>
          <ac:spMkLst>
            <pc:docMk/>
            <pc:sldMk cId="362491275" sldId="256"/>
            <ac:spMk id="3" creationId="{CD6568A3-06F1-7DE5-291D-7F34BB3B7D07}"/>
          </ac:spMkLst>
        </pc:spChg>
      </pc:sldChg>
      <pc:sldChg chg="addSp modSp modTransition">
        <pc:chgData name="fakhr uddin shahab" userId="8a048b43a974d434" providerId="LiveId" clId="{A17CA123-38A5-4F89-A45A-0B2EA260AD24}" dt="2025-03-26T09:58:34.325" v="81"/>
        <pc:sldMkLst>
          <pc:docMk/>
          <pc:sldMk cId="877861279" sldId="257"/>
        </pc:sldMkLst>
        <pc:spChg chg="add mod">
          <ac:chgData name="fakhr uddin shahab" userId="8a048b43a974d434" providerId="LiveId" clId="{A17CA123-38A5-4F89-A45A-0B2EA260AD24}" dt="2025-03-26T09:58:34.325" v="81"/>
          <ac:spMkLst>
            <pc:docMk/>
            <pc:sldMk cId="877861279" sldId="257"/>
            <ac:spMk id="4" creationId="{39541DE0-BFC4-49FF-3551-127BD0D49EE7}"/>
          </ac:spMkLst>
        </pc:spChg>
      </pc:sldChg>
      <pc:sldChg chg="addSp modSp mod modTransition">
        <pc:chgData name="fakhr uddin shahab" userId="8a048b43a974d434" providerId="LiveId" clId="{A17CA123-38A5-4F89-A45A-0B2EA260AD24}" dt="2025-03-26T09:58:36.689" v="82"/>
        <pc:sldMkLst>
          <pc:docMk/>
          <pc:sldMk cId="1154417003" sldId="258"/>
        </pc:sldMkLst>
        <pc:spChg chg="mod">
          <ac:chgData name="fakhr uddin shahab" userId="8a048b43a974d434" providerId="LiveId" clId="{A17CA123-38A5-4F89-A45A-0B2EA260AD24}" dt="2025-03-25T04:45:52.077" v="41" actId="6549"/>
          <ac:spMkLst>
            <pc:docMk/>
            <pc:sldMk cId="1154417003" sldId="258"/>
            <ac:spMk id="2" creationId="{0617AA97-BD6E-883D-2A0C-292E4354B5F3}"/>
          </ac:spMkLst>
        </pc:spChg>
        <pc:spChg chg="add mod">
          <ac:chgData name="fakhr uddin shahab" userId="8a048b43a974d434" providerId="LiveId" clId="{A17CA123-38A5-4F89-A45A-0B2EA260AD24}" dt="2025-03-26T09:58:36.689" v="82"/>
          <ac:spMkLst>
            <pc:docMk/>
            <pc:sldMk cId="1154417003" sldId="258"/>
            <ac:spMk id="4" creationId="{8D5944C8-A7AB-2FE0-49C7-AA39274B29EC}"/>
          </ac:spMkLst>
        </pc:spChg>
      </pc:sldChg>
      <pc:sldChg chg="addSp modSp modTransition">
        <pc:chgData name="fakhr uddin shahab" userId="8a048b43a974d434" providerId="LiveId" clId="{A17CA123-38A5-4F89-A45A-0B2EA260AD24}" dt="2025-03-26T09:58:39.143" v="83"/>
        <pc:sldMkLst>
          <pc:docMk/>
          <pc:sldMk cId="3441783740" sldId="259"/>
        </pc:sldMkLst>
        <pc:spChg chg="add mod">
          <ac:chgData name="fakhr uddin shahab" userId="8a048b43a974d434" providerId="LiveId" clId="{A17CA123-38A5-4F89-A45A-0B2EA260AD24}" dt="2025-03-26T09:58:39.143" v="83"/>
          <ac:spMkLst>
            <pc:docMk/>
            <pc:sldMk cId="3441783740" sldId="259"/>
            <ac:spMk id="4" creationId="{D78E3D39-4802-C507-D484-8F5B90469765}"/>
          </ac:spMkLst>
        </pc:spChg>
      </pc:sldChg>
      <pc:sldChg chg="addSp modSp modTransition">
        <pc:chgData name="fakhr uddin shahab" userId="8a048b43a974d434" providerId="LiveId" clId="{A17CA123-38A5-4F89-A45A-0B2EA260AD24}" dt="2025-03-26T09:58:41.265" v="84"/>
        <pc:sldMkLst>
          <pc:docMk/>
          <pc:sldMk cId="3676774052" sldId="260"/>
        </pc:sldMkLst>
        <pc:spChg chg="add mod">
          <ac:chgData name="fakhr uddin shahab" userId="8a048b43a974d434" providerId="LiveId" clId="{A17CA123-38A5-4F89-A45A-0B2EA260AD24}" dt="2025-03-26T09:58:41.265" v="84"/>
          <ac:spMkLst>
            <pc:docMk/>
            <pc:sldMk cId="3676774052" sldId="260"/>
            <ac:spMk id="4" creationId="{F7DA1F7F-39BB-2FF1-C1BC-0CE76002E63F}"/>
          </ac:spMkLst>
        </pc:spChg>
      </pc:sldChg>
      <pc:sldChg chg="addSp modSp mod modTransition">
        <pc:chgData name="fakhr uddin shahab" userId="8a048b43a974d434" providerId="LiveId" clId="{A17CA123-38A5-4F89-A45A-0B2EA260AD24}" dt="2025-03-26T09:58:44.716" v="85"/>
        <pc:sldMkLst>
          <pc:docMk/>
          <pc:sldMk cId="675810034" sldId="261"/>
        </pc:sldMkLst>
        <pc:spChg chg="add mod">
          <ac:chgData name="fakhr uddin shahab" userId="8a048b43a974d434" providerId="LiveId" clId="{A17CA123-38A5-4F89-A45A-0B2EA260AD24}" dt="2025-03-26T09:58:44.716" v="85"/>
          <ac:spMkLst>
            <pc:docMk/>
            <pc:sldMk cId="675810034" sldId="261"/>
            <ac:spMk id="2" creationId="{E00B1590-158A-622C-6243-B06706CD919E}"/>
          </ac:spMkLst>
        </pc:spChg>
        <pc:spChg chg="mod">
          <ac:chgData name="fakhr uddin shahab" userId="8a048b43a974d434" providerId="LiveId" clId="{A17CA123-38A5-4F89-A45A-0B2EA260AD24}" dt="2025-03-25T04:33:09.538" v="17" actId="20577"/>
          <ac:spMkLst>
            <pc:docMk/>
            <pc:sldMk cId="675810034" sldId="261"/>
            <ac:spMk id="3" creationId="{256353A2-4D9A-8337-767A-A114B37E9124}"/>
          </ac:spMkLst>
        </pc:spChg>
      </pc:sldChg>
      <pc:sldChg chg="addSp modSp mod modTransition">
        <pc:chgData name="fakhr uddin shahab" userId="8a048b43a974d434" providerId="LiveId" clId="{A17CA123-38A5-4F89-A45A-0B2EA260AD24}" dt="2025-03-26T09:58:46.606" v="86"/>
        <pc:sldMkLst>
          <pc:docMk/>
          <pc:sldMk cId="2751680393" sldId="262"/>
        </pc:sldMkLst>
        <pc:spChg chg="mod">
          <ac:chgData name="fakhr uddin shahab" userId="8a048b43a974d434" providerId="LiveId" clId="{A17CA123-38A5-4F89-A45A-0B2EA260AD24}" dt="2025-03-24T18:38:18.827" v="2" actId="113"/>
          <ac:spMkLst>
            <pc:docMk/>
            <pc:sldMk cId="2751680393" sldId="262"/>
            <ac:spMk id="3" creationId="{FA843606-9132-0DE7-0C79-E0FF727A08A4}"/>
          </ac:spMkLst>
        </pc:spChg>
        <pc:spChg chg="add mod">
          <ac:chgData name="fakhr uddin shahab" userId="8a048b43a974d434" providerId="LiveId" clId="{A17CA123-38A5-4F89-A45A-0B2EA260AD24}" dt="2025-03-26T09:58:46.606" v="86"/>
          <ac:spMkLst>
            <pc:docMk/>
            <pc:sldMk cId="2751680393" sldId="262"/>
            <ac:spMk id="4" creationId="{0E422AAA-CC23-381B-C78E-B4B5E1848C34}"/>
          </ac:spMkLst>
        </pc:spChg>
      </pc:sldChg>
      <pc:sldChg chg="addSp modSp modTransition">
        <pc:chgData name="fakhr uddin shahab" userId="8a048b43a974d434" providerId="LiveId" clId="{A17CA123-38A5-4F89-A45A-0B2EA260AD24}" dt="2025-03-26T09:58:49.048" v="87"/>
        <pc:sldMkLst>
          <pc:docMk/>
          <pc:sldMk cId="4035107637" sldId="263"/>
        </pc:sldMkLst>
        <pc:spChg chg="add mod">
          <ac:chgData name="fakhr uddin shahab" userId="8a048b43a974d434" providerId="LiveId" clId="{A17CA123-38A5-4F89-A45A-0B2EA260AD24}" dt="2025-03-26T09:58:49.048" v="87"/>
          <ac:spMkLst>
            <pc:docMk/>
            <pc:sldMk cId="4035107637" sldId="263"/>
            <ac:spMk id="2" creationId="{0F857D8D-8CB7-F6F1-81CD-7E9704A99EFC}"/>
          </ac:spMkLst>
        </pc:spChg>
      </pc:sldChg>
      <pc:sldChg chg="addSp modSp modTransition">
        <pc:chgData name="fakhr uddin shahab" userId="8a048b43a974d434" providerId="LiveId" clId="{A17CA123-38A5-4F89-A45A-0B2EA260AD24}" dt="2025-03-26T09:58:51.311" v="88"/>
        <pc:sldMkLst>
          <pc:docMk/>
          <pc:sldMk cId="1386375608" sldId="264"/>
        </pc:sldMkLst>
        <pc:spChg chg="add mod">
          <ac:chgData name="fakhr uddin shahab" userId="8a048b43a974d434" providerId="LiveId" clId="{A17CA123-38A5-4F89-A45A-0B2EA260AD24}" dt="2025-03-26T09:58:51.311" v="88"/>
          <ac:spMkLst>
            <pc:docMk/>
            <pc:sldMk cId="1386375608" sldId="264"/>
            <ac:spMk id="2" creationId="{0E18CFAF-AB01-F6F4-19D4-92618892817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9053E-46F6-E969-5E69-01C8A9B036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5A6DCC3-FD08-D20D-E7CE-42514EACBF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1C81F6D-FEEB-450A-176A-44727AEB54CB}"/>
              </a:ext>
            </a:extLst>
          </p:cNvPr>
          <p:cNvSpPr>
            <a:spLocks noGrp="1"/>
          </p:cNvSpPr>
          <p:nvPr>
            <p:ph type="dt" sz="half" idx="10"/>
          </p:nvPr>
        </p:nvSpPr>
        <p:spPr/>
        <p:txBody>
          <a:bodyPr/>
          <a:lstStyle/>
          <a:p>
            <a:fld id="{55D478C8-4109-4FD3-8A26-4B427FE41CA4}" type="datetimeFigureOut">
              <a:rPr lang="en-GB" smtClean="0"/>
              <a:t>26/03/2025</a:t>
            </a:fld>
            <a:endParaRPr lang="en-GB"/>
          </a:p>
        </p:txBody>
      </p:sp>
      <p:sp>
        <p:nvSpPr>
          <p:cNvPr id="5" name="Footer Placeholder 4">
            <a:extLst>
              <a:ext uri="{FF2B5EF4-FFF2-40B4-BE49-F238E27FC236}">
                <a16:creationId xmlns:a16="http://schemas.microsoft.com/office/drawing/2014/main" id="{EAC5E026-2459-8F07-4E2F-440103110F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D1B3E6-AFC5-9977-D421-0DDC55E144A2}"/>
              </a:ext>
            </a:extLst>
          </p:cNvPr>
          <p:cNvSpPr>
            <a:spLocks noGrp="1"/>
          </p:cNvSpPr>
          <p:nvPr>
            <p:ph type="sldNum" sz="quarter" idx="12"/>
          </p:nvPr>
        </p:nvSpPr>
        <p:spPr/>
        <p:txBody>
          <a:bodyPr/>
          <a:lstStyle/>
          <a:p>
            <a:fld id="{ADB2365D-ADAF-4AC8-B4EC-45DF34FC65CA}" type="slidenum">
              <a:rPr lang="en-GB" smtClean="0"/>
              <a:t>‹#›</a:t>
            </a:fld>
            <a:endParaRPr lang="en-GB"/>
          </a:p>
        </p:txBody>
      </p:sp>
    </p:spTree>
    <p:extLst>
      <p:ext uri="{BB962C8B-B14F-4D97-AF65-F5344CB8AC3E}">
        <p14:creationId xmlns:p14="http://schemas.microsoft.com/office/powerpoint/2010/main" val="3857870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855FF-E81B-C8C7-79EE-74B3F283FA1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EA2382C-D0D3-94ED-30AD-04F23373EC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D32191-69F9-1568-3D65-634DB26E7277}"/>
              </a:ext>
            </a:extLst>
          </p:cNvPr>
          <p:cNvSpPr>
            <a:spLocks noGrp="1"/>
          </p:cNvSpPr>
          <p:nvPr>
            <p:ph type="dt" sz="half" idx="10"/>
          </p:nvPr>
        </p:nvSpPr>
        <p:spPr/>
        <p:txBody>
          <a:bodyPr/>
          <a:lstStyle/>
          <a:p>
            <a:fld id="{55D478C8-4109-4FD3-8A26-4B427FE41CA4}" type="datetimeFigureOut">
              <a:rPr lang="en-GB" smtClean="0"/>
              <a:t>26/03/2025</a:t>
            </a:fld>
            <a:endParaRPr lang="en-GB"/>
          </a:p>
        </p:txBody>
      </p:sp>
      <p:sp>
        <p:nvSpPr>
          <p:cNvPr id="5" name="Footer Placeholder 4">
            <a:extLst>
              <a:ext uri="{FF2B5EF4-FFF2-40B4-BE49-F238E27FC236}">
                <a16:creationId xmlns:a16="http://schemas.microsoft.com/office/drawing/2014/main" id="{AF299D43-1600-DFB9-CC9D-30A5433379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DC9E5F-E58B-F00C-D490-814DA36291AC}"/>
              </a:ext>
            </a:extLst>
          </p:cNvPr>
          <p:cNvSpPr>
            <a:spLocks noGrp="1"/>
          </p:cNvSpPr>
          <p:nvPr>
            <p:ph type="sldNum" sz="quarter" idx="12"/>
          </p:nvPr>
        </p:nvSpPr>
        <p:spPr/>
        <p:txBody>
          <a:bodyPr/>
          <a:lstStyle/>
          <a:p>
            <a:fld id="{ADB2365D-ADAF-4AC8-B4EC-45DF34FC65CA}" type="slidenum">
              <a:rPr lang="en-GB" smtClean="0"/>
              <a:t>‹#›</a:t>
            </a:fld>
            <a:endParaRPr lang="en-GB"/>
          </a:p>
        </p:txBody>
      </p:sp>
    </p:spTree>
    <p:extLst>
      <p:ext uri="{BB962C8B-B14F-4D97-AF65-F5344CB8AC3E}">
        <p14:creationId xmlns:p14="http://schemas.microsoft.com/office/powerpoint/2010/main" val="3821331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05E22A-9078-F6C4-F64A-84C543D12CB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9312D6B-5DE6-662F-8977-8EECCBCF2AF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3DB1C3-6379-1CD2-F19C-C87FCE7CE575}"/>
              </a:ext>
            </a:extLst>
          </p:cNvPr>
          <p:cNvSpPr>
            <a:spLocks noGrp="1"/>
          </p:cNvSpPr>
          <p:nvPr>
            <p:ph type="dt" sz="half" idx="10"/>
          </p:nvPr>
        </p:nvSpPr>
        <p:spPr/>
        <p:txBody>
          <a:bodyPr/>
          <a:lstStyle/>
          <a:p>
            <a:fld id="{55D478C8-4109-4FD3-8A26-4B427FE41CA4}" type="datetimeFigureOut">
              <a:rPr lang="en-GB" smtClean="0"/>
              <a:t>26/03/2025</a:t>
            </a:fld>
            <a:endParaRPr lang="en-GB"/>
          </a:p>
        </p:txBody>
      </p:sp>
      <p:sp>
        <p:nvSpPr>
          <p:cNvPr id="5" name="Footer Placeholder 4">
            <a:extLst>
              <a:ext uri="{FF2B5EF4-FFF2-40B4-BE49-F238E27FC236}">
                <a16:creationId xmlns:a16="http://schemas.microsoft.com/office/drawing/2014/main" id="{AE08CC8F-6EAA-45F3-B573-888E46F9D5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EAA366-BD61-9531-D25B-FB3139CEA6BA}"/>
              </a:ext>
            </a:extLst>
          </p:cNvPr>
          <p:cNvSpPr>
            <a:spLocks noGrp="1"/>
          </p:cNvSpPr>
          <p:nvPr>
            <p:ph type="sldNum" sz="quarter" idx="12"/>
          </p:nvPr>
        </p:nvSpPr>
        <p:spPr/>
        <p:txBody>
          <a:bodyPr/>
          <a:lstStyle/>
          <a:p>
            <a:fld id="{ADB2365D-ADAF-4AC8-B4EC-45DF34FC65CA}" type="slidenum">
              <a:rPr lang="en-GB" smtClean="0"/>
              <a:t>‹#›</a:t>
            </a:fld>
            <a:endParaRPr lang="en-GB"/>
          </a:p>
        </p:txBody>
      </p:sp>
    </p:spTree>
    <p:extLst>
      <p:ext uri="{BB962C8B-B14F-4D97-AF65-F5344CB8AC3E}">
        <p14:creationId xmlns:p14="http://schemas.microsoft.com/office/powerpoint/2010/main" val="3884547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795AA-F29E-FD08-43E8-468FEFEC4CE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28B7173-90E0-1833-7E16-2A292A13FC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FFD997-ECB4-6C37-97C4-C052877C5853}"/>
              </a:ext>
            </a:extLst>
          </p:cNvPr>
          <p:cNvSpPr>
            <a:spLocks noGrp="1"/>
          </p:cNvSpPr>
          <p:nvPr>
            <p:ph type="dt" sz="half" idx="10"/>
          </p:nvPr>
        </p:nvSpPr>
        <p:spPr/>
        <p:txBody>
          <a:bodyPr/>
          <a:lstStyle/>
          <a:p>
            <a:fld id="{55D478C8-4109-4FD3-8A26-4B427FE41CA4}" type="datetimeFigureOut">
              <a:rPr lang="en-GB" smtClean="0"/>
              <a:t>26/03/2025</a:t>
            </a:fld>
            <a:endParaRPr lang="en-GB"/>
          </a:p>
        </p:txBody>
      </p:sp>
      <p:sp>
        <p:nvSpPr>
          <p:cNvPr id="5" name="Footer Placeholder 4">
            <a:extLst>
              <a:ext uri="{FF2B5EF4-FFF2-40B4-BE49-F238E27FC236}">
                <a16:creationId xmlns:a16="http://schemas.microsoft.com/office/drawing/2014/main" id="{48083ACD-EDEB-42B2-0A38-A6B1A95532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0558588-E8FF-6B2D-CE9F-CFBFC6C0AE4B}"/>
              </a:ext>
            </a:extLst>
          </p:cNvPr>
          <p:cNvSpPr>
            <a:spLocks noGrp="1"/>
          </p:cNvSpPr>
          <p:nvPr>
            <p:ph type="sldNum" sz="quarter" idx="12"/>
          </p:nvPr>
        </p:nvSpPr>
        <p:spPr/>
        <p:txBody>
          <a:bodyPr/>
          <a:lstStyle/>
          <a:p>
            <a:fld id="{ADB2365D-ADAF-4AC8-B4EC-45DF34FC65CA}" type="slidenum">
              <a:rPr lang="en-GB" smtClean="0"/>
              <a:t>‹#›</a:t>
            </a:fld>
            <a:endParaRPr lang="en-GB"/>
          </a:p>
        </p:txBody>
      </p:sp>
    </p:spTree>
    <p:extLst>
      <p:ext uri="{BB962C8B-B14F-4D97-AF65-F5344CB8AC3E}">
        <p14:creationId xmlns:p14="http://schemas.microsoft.com/office/powerpoint/2010/main" val="1072044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9250B-6733-00CC-9C12-82FDCBA372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72AC55B-790A-9703-300C-8E82422418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8F3CB05-F0E5-1D84-D308-D5594F1D507D}"/>
              </a:ext>
            </a:extLst>
          </p:cNvPr>
          <p:cNvSpPr>
            <a:spLocks noGrp="1"/>
          </p:cNvSpPr>
          <p:nvPr>
            <p:ph type="dt" sz="half" idx="10"/>
          </p:nvPr>
        </p:nvSpPr>
        <p:spPr/>
        <p:txBody>
          <a:bodyPr/>
          <a:lstStyle/>
          <a:p>
            <a:fld id="{55D478C8-4109-4FD3-8A26-4B427FE41CA4}" type="datetimeFigureOut">
              <a:rPr lang="en-GB" smtClean="0"/>
              <a:t>26/03/2025</a:t>
            </a:fld>
            <a:endParaRPr lang="en-GB"/>
          </a:p>
        </p:txBody>
      </p:sp>
      <p:sp>
        <p:nvSpPr>
          <p:cNvPr id="5" name="Footer Placeholder 4">
            <a:extLst>
              <a:ext uri="{FF2B5EF4-FFF2-40B4-BE49-F238E27FC236}">
                <a16:creationId xmlns:a16="http://schemas.microsoft.com/office/drawing/2014/main" id="{8E28BCA7-4C34-BF39-AD7B-31A10245AF1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A942A3-757B-009C-EAB1-2B8519ECC773}"/>
              </a:ext>
            </a:extLst>
          </p:cNvPr>
          <p:cNvSpPr>
            <a:spLocks noGrp="1"/>
          </p:cNvSpPr>
          <p:nvPr>
            <p:ph type="sldNum" sz="quarter" idx="12"/>
          </p:nvPr>
        </p:nvSpPr>
        <p:spPr/>
        <p:txBody>
          <a:bodyPr/>
          <a:lstStyle/>
          <a:p>
            <a:fld id="{ADB2365D-ADAF-4AC8-B4EC-45DF34FC65CA}" type="slidenum">
              <a:rPr lang="en-GB" smtClean="0"/>
              <a:t>‹#›</a:t>
            </a:fld>
            <a:endParaRPr lang="en-GB"/>
          </a:p>
        </p:txBody>
      </p:sp>
    </p:spTree>
    <p:extLst>
      <p:ext uri="{BB962C8B-B14F-4D97-AF65-F5344CB8AC3E}">
        <p14:creationId xmlns:p14="http://schemas.microsoft.com/office/powerpoint/2010/main" val="911829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AD68C-3003-BFF5-D69F-B8A0A330CA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E3E52B9-3765-B0BE-41E6-550A36A969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90353D6-913A-664C-4A2C-EFE710667C9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6DE8F8C-EB30-F49C-9640-B581BEC38A31}"/>
              </a:ext>
            </a:extLst>
          </p:cNvPr>
          <p:cNvSpPr>
            <a:spLocks noGrp="1"/>
          </p:cNvSpPr>
          <p:nvPr>
            <p:ph type="dt" sz="half" idx="10"/>
          </p:nvPr>
        </p:nvSpPr>
        <p:spPr/>
        <p:txBody>
          <a:bodyPr/>
          <a:lstStyle/>
          <a:p>
            <a:fld id="{55D478C8-4109-4FD3-8A26-4B427FE41CA4}" type="datetimeFigureOut">
              <a:rPr lang="en-GB" smtClean="0"/>
              <a:t>26/03/2025</a:t>
            </a:fld>
            <a:endParaRPr lang="en-GB"/>
          </a:p>
        </p:txBody>
      </p:sp>
      <p:sp>
        <p:nvSpPr>
          <p:cNvPr id="6" name="Footer Placeholder 5">
            <a:extLst>
              <a:ext uri="{FF2B5EF4-FFF2-40B4-BE49-F238E27FC236}">
                <a16:creationId xmlns:a16="http://schemas.microsoft.com/office/drawing/2014/main" id="{BA0F4A51-969F-7D20-98C4-C303752896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DDD1767-64BD-17B8-3120-8BB125A5CD51}"/>
              </a:ext>
            </a:extLst>
          </p:cNvPr>
          <p:cNvSpPr>
            <a:spLocks noGrp="1"/>
          </p:cNvSpPr>
          <p:nvPr>
            <p:ph type="sldNum" sz="quarter" idx="12"/>
          </p:nvPr>
        </p:nvSpPr>
        <p:spPr/>
        <p:txBody>
          <a:bodyPr/>
          <a:lstStyle/>
          <a:p>
            <a:fld id="{ADB2365D-ADAF-4AC8-B4EC-45DF34FC65CA}" type="slidenum">
              <a:rPr lang="en-GB" smtClean="0"/>
              <a:t>‹#›</a:t>
            </a:fld>
            <a:endParaRPr lang="en-GB"/>
          </a:p>
        </p:txBody>
      </p:sp>
    </p:spTree>
    <p:extLst>
      <p:ext uri="{BB962C8B-B14F-4D97-AF65-F5344CB8AC3E}">
        <p14:creationId xmlns:p14="http://schemas.microsoft.com/office/powerpoint/2010/main" val="4266539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28FDC-3FA8-B942-799D-D140AF366B6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322BBCC-E2B2-A752-794B-26363DB29F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461CE6-A78C-4092-CE6F-5012ADE056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841110E-562E-777B-F92C-C2D7B7C78B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5601E1-6E1F-F49C-D90C-66EE91065B2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3CD992F-B48C-E4ED-8B1F-EB121C0054B5}"/>
              </a:ext>
            </a:extLst>
          </p:cNvPr>
          <p:cNvSpPr>
            <a:spLocks noGrp="1"/>
          </p:cNvSpPr>
          <p:nvPr>
            <p:ph type="dt" sz="half" idx="10"/>
          </p:nvPr>
        </p:nvSpPr>
        <p:spPr/>
        <p:txBody>
          <a:bodyPr/>
          <a:lstStyle/>
          <a:p>
            <a:fld id="{55D478C8-4109-4FD3-8A26-4B427FE41CA4}" type="datetimeFigureOut">
              <a:rPr lang="en-GB" smtClean="0"/>
              <a:t>26/03/2025</a:t>
            </a:fld>
            <a:endParaRPr lang="en-GB"/>
          </a:p>
        </p:txBody>
      </p:sp>
      <p:sp>
        <p:nvSpPr>
          <p:cNvPr id="8" name="Footer Placeholder 7">
            <a:extLst>
              <a:ext uri="{FF2B5EF4-FFF2-40B4-BE49-F238E27FC236}">
                <a16:creationId xmlns:a16="http://schemas.microsoft.com/office/drawing/2014/main" id="{8B04D930-54C7-073E-5F2A-769419EE449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0153715-FAA8-499F-EE37-8C512340E3BB}"/>
              </a:ext>
            </a:extLst>
          </p:cNvPr>
          <p:cNvSpPr>
            <a:spLocks noGrp="1"/>
          </p:cNvSpPr>
          <p:nvPr>
            <p:ph type="sldNum" sz="quarter" idx="12"/>
          </p:nvPr>
        </p:nvSpPr>
        <p:spPr/>
        <p:txBody>
          <a:bodyPr/>
          <a:lstStyle/>
          <a:p>
            <a:fld id="{ADB2365D-ADAF-4AC8-B4EC-45DF34FC65CA}" type="slidenum">
              <a:rPr lang="en-GB" smtClean="0"/>
              <a:t>‹#›</a:t>
            </a:fld>
            <a:endParaRPr lang="en-GB"/>
          </a:p>
        </p:txBody>
      </p:sp>
    </p:spTree>
    <p:extLst>
      <p:ext uri="{BB962C8B-B14F-4D97-AF65-F5344CB8AC3E}">
        <p14:creationId xmlns:p14="http://schemas.microsoft.com/office/powerpoint/2010/main" val="952342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32679-EF04-51B5-6E5E-E5A5AD581FC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7F08D71-3F98-83CF-5BB1-EF55E3DB0C6B}"/>
              </a:ext>
            </a:extLst>
          </p:cNvPr>
          <p:cNvSpPr>
            <a:spLocks noGrp="1"/>
          </p:cNvSpPr>
          <p:nvPr>
            <p:ph type="dt" sz="half" idx="10"/>
          </p:nvPr>
        </p:nvSpPr>
        <p:spPr/>
        <p:txBody>
          <a:bodyPr/>
          <a:lstStyle/>
          <a:p>
            <a:fld id="{55D478C8-4109-4FD3-8A26-4B427FE41CA4}" type="datetimeFigureOut">
              <a:rPr lang="en-GB" smtClean="0"/>
              <a:t>26/03/2025</a:t>
            </a:fld>
            <a:endParaRPr lang="en-GB"/>
          </a:p>
        </p:txBody>
      </p:sp>
      <p:sp>
        <p:nvSpPr>
          <p:cNvPr id="4" name="Footer Placeholder 3">
            <a:extLst>
              <a:ext uri="{FF2B5EF4-FFF2-40B4-BE49-F238E27FC236}">
                <a16:creationId xmlns:a16="http://schemas.microsoft.com/office/drawing/2014/main" id="{7819C9B2-97E1-BB2C-ADD2-0DD9517372F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8EB859E-A16A-A714-2C96-0FB786F37B17}"/>
              </a:ext>
            </a:extLst>
          </p:cNvPr>
          <p:cNvSpPr>
            <a:spLocks noGrp="1"/>
          </p:cNvSpPr>
          <p:nvPr>
            <p:ph type="sldNum" sz="quarter" idx="12"/>
          </p:nvPr>
        </p:nvSpPr>
        <p:spPr/>
        <p:txBody>
          <a:bodyPr/>
          <a:lstStyle/>
          <a:p>
            <a:fld id="{ADB2365D-ADAF-4AC8-B4EC-45DF34FC65CA}" type="slidenum">
              <a:rPr lang="en-GB" smtClean="0"/>
              <a:t>‹#›</a:t>
            </a:fld>
            <a:endParaRPr lang="en-GB"/>
          </a:p>
        </p:txBody>
      </p:sp>
    </p:spTree>
    <p:extLst>
      <p:ext uri="{BB962C8B-B14F-4D97-AF65-F5344CB8AC3E}">
        <p14:creationId xmlns:p14="http://schemas.microsoft.com/office/powerpoint/2010/main" val="3620114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F0EB57-1373-5C6B-EC14-227AB9FAA239}"/>
              </a:ext>
            </a:extLst>
          </p:cNvPr>
          <p:cNvSpPr>
            <a:spLocks noGrp="1"/>
          </p:cNvSpPr>
          <p:nvPr>
            <p:ph type="dt" sz="half" idx="10"/>
          </p:nvPr>
        </p:nvSpPr>
        <p:spPr/>
        <p:txBody>
          <a:bodyPr/>
          <a:lstStyle/>
          <a:p>
            <a:fld id="{55D478C8-4109-4FD3-8A26-4B427FE41CA4}" type="datetimeFigureOut">
              <a:rPr lang="en-GB" smtClean="0"/>
              <a:t>26/03/2025</a:t>
            </a:fld>
            <a:endParaRPr lang="en-GB"/>
          </a:p>
        </p:txBody>
      </p:sp>
      <p:sp>
        <p:nvSpPr>
          <p:cNvPr id="3" name="Footer Placeholder 2">
            <a:extLst>
              <a:ext uri="{FF2B5EF4-FFF2-40B4-BE49-F238E27FC236}">
                <a16:creationId xmlns:a16="http://schemas.microsoft.com/office/drawing/2014/main" id="{66674FA6-C0ED-FBA5-0E35-A9FCD45D800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B81CCC8-393D-D078-ABE2-3E2E09F4E4D7}"/>
              </a:ext>
            </a:extLst>
          </p:cNvPr>
          <p:cNvSpPr>
            <a:spLocks noGrp="1"/>
          </p:cNvSpPr>
          <p:nvPr>
            <p:ph type="sldNum" sz="quarter" idx="12"/>
          </p:nvPr>
        </p:nvSpPr>
        <p:spPr/>
        <p:txBody>
          <a:bodyPr/>
          <a:lstStyle/>
          <a:p>
            <a:fld id="{ADB2365D-ADAF-4AC8-B4EC-45DF34FC65CA}" type="slidenum">
              <a:rPr lang="en-GB" smtClean="0"/>
              <a:t>‹#›</a:t>
            </a:fld>
            <a:endParaRPr lang="en-GB"/>
          </a:p>
        </p:txBody>
      </p:sp>
    </p:spTree>
    <p:extLst>
      <p:ext uri="{BB962C8B-B14F-4D97-AF65-F5344CB8AC3E}">
        <p14:creationId xmlns:p14="http://schemas.microsoft.com/office/powerpoint/2010/main" val="2035504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C1129-0EEC-7CC3-AB12-BA904DC315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6350225-4A9E-7A7D-94E1-309CA781C1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0530A17-D6C8-6F5C-7BB3-6D743D3EF9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E3153E-4733-7F78-6DD5-B92355A108E8}"/>
              </a:ext>
            </a:extLst>
          </p:cNvPr>
          <p:cNvSpPr>
            <a:spLocks noGrp="1"/>
          </p:cNvSpPr>
          <p:nvPr>
            <p:ph type="dt" sz="half" idx="10"/>
          </p:nvPr>
        </p:nvSpPr>
        <p:spPr/>
        <p:txBody>
          <a:bodyPr/>
          <a:lstStyle/>
          <a:p>
            <a:fld id="{55D478C8-4109-4FD3-8A26-4B427FE41CA4}" type="datetimeFigureOut">
              <a:rPr lang="en-GB" smtClean="0"/>
              <a:t>26/03/2025</a:t>
            </a:fld>
            <a:endParaRPr lang="en-GB"/>
          </a:p>
        </p:txBody>
      </p:sp>
      <p:sp>
        <p:nvSpPr>
          <p:cNvPr id="6" name="Footer Placeholder 5">
            <a:extLst>
              <a:ext uri="{FF2B5EF4-FFF2-40B4-BE49-F238E27FC236}">
                <a16:creationId xmlns:a16="http://schemas.microsoft.com/office/drawing/2014/main" id="{3546B138-8D20-354E-AAC6-5DB396A8C66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7E2ED7-6FD3-9C5D-E859-7B9242B84AD3}"/>
              </a:ext>
            </a:extLst>
          </p:cNvPr>
          <p:cNvSpPr>
            <a:spLocks noGrp="1"/>
          </p:cNvSpPr>
          <p:nvPr>
            <p:ph type="sldNum" sz="quarter" idx="12"/>
          </p:nvPr>
        </p:nvSpPr>
        <p:spPr/>
        <p:txBody>
          <a:bodyPr/>
          <a:lstStyle/>
          <a:p>
            <a:fld id="{ADB2365D-ADAF-4AC8-B4EC-45DF34FC65CA}" type="slidenum">
              <a:rPr lang="en-GB" smtClean="0"/>
              <a:t>‹#›</a:t>
            </a:fld>
            <a:endParaRPr lang="en-GB"/>
          </a:p>
        </p:txBody>
      </p:sp>
    </p:spTree>
    <p:extLst>
      <p:ext uri="{BB962C8B-B14F-4D97-AF65-F5344CB8AC3E}">
        <p14:creationId xmlns:p14="http://schemas.microsoft.com/office/powerpoint/2010/main" val="2989587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A2FAA-12F3-9637-708D-915125848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FCE86D0-DEE5-17F3-2257-993A0AD508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D9222B5-5B1D-DB22-BF5F-A35AE8BC88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3D4756-70AD-021A-C3B3-D6CF81B6E71A}"/>
              </a:ext>
            </a:extLst>
          </p:cNvPr>
          <p:cNvSpPr>
            <a:spLocks noGrp="1"/>
          </p:cNvSpPr>
          <p:nvPr>
            <p:ph type="dt" sz="half" idx="10"/>
          </p:nvPr>
        </p:nvSpPr>
        <p:spPr/>
        <p:txBody>
          <a:bodyPr/>
          <a:lstStyle/>
          <a:p>
            <a:fld id="{55D478C8-4109-4FD3-8A26-4B427FE41CA4}" type="datetimeFigureOut">
              <a:rPr lang="en-GB" smtClean="0"/>
              <a:t>26/03/2025</a:t>
            </a:fld>
            <a:endParaRPr lang="en-GB"/>
          </a:p>
        </p:txBody>
      </p:sp>
      <p:sp>
        <p:nvSpPr>
          <p:cNvPr id="6" name="Footer Placeholder 5">
            <a:extLst>
              <a:ext uri="{FF2B5EF4-FFF2-40B4-BE49-F238E27FC236}">
                <a16:creationId xmlns:a16="http://schemas.microsoft.com/office/drawing/2014/main" id="{9744E1DF-06A4-A27A-0F06-27E925E0A50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6ED7977-AF5B-DCFE-BF51-968DC7D48C03}"/>
              </a:ext>
            </a:extLst>
          </p:cNvPr>
          <p:cNvSpPr>
            <a:spLocks noGrp="1"/>
          </p:cNvSpPr>
          <p:nvPr>
            <p:ph type="sldNum" sz="quarter" idx="12"/>
          </p:nvPr>
        </p:nvSpPr>
        <p:spPr/>
        <p:txBody>
          <a:bodyPr/>
          <a:lstStyle/>
          <a:p>
            <a:fld id="{ADB2365D-ADAF-4AC8-B4EC-45DF34FC65CA}" type="slidenum">
              <a:rPr lang="en-GB" smtClean="0"/>
              <a:t>‹#›</a:t>
            </a:fld>
            <a:endParaRPr lang="en-GB"/>
          </a:p>
        </p:txBody>
      </p:sp>
    </p:spTree>
    <p:extLst>
      <p:ext uri="{BB962C8B-B14F-4D97-AF65-F5344CB8AC3E}">
        <p14:creationId xmlns:p14="http://schemas.microsoft.com/office/powerpoint/2010/main" val="1118465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0FBE18-916B-DF8D-5578-DC4A1599D2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5A1A76F-1747-F38D-F1D6-4E04E63820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FFD629-E988-4C97-6E91-1515DA6C03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D478C8-4109-4FD3-8A26-4B427FE41CA4}" type="datetimeFigureOut">
              <a:rPr lang="en-GB" smtClean="0"/>
              <a:t>26/03/2025</a:t>
            </a:fld>
            <a:endParaRPr lang="en-GB"/>
          </a:p>
        </p:txBody>
      </p:sp>
      <p:sp>
        <p:nvSpPr>
          <p:cNvPr id="5" name="Footer Placeholder 4">
            <a:extLst>
              <a:ext uri="{FF2B5EF4-FFF2-40B4-BE49-F238E27FC236}">
                <a16:creationId xmlns:a16="http://schemas.microsoft.com/office/drawing/2014/main" id="{537885B1-0548-7D3F-F4CC-ECAD24D45E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0F92A23-5F5B-6336-32B7-3BA6ABC64B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B2365D-ADAF-4AC8-B4EC-45DF34FC65CA}" type="slidenum">
              <a:rPr lang="en-GB" smtClean="0"/>
              <a:t>‹#›</a:t>
            </a:fld>
            <a:endParaRPr lang="en-GB"/>
          </a:p>
        </p:txBody>
      </p:sp>
    </p:spTree>
    <p:extLst>
      <p:ext uri="{BB962C8B-B14F-4D97-AF65-F5344CB8AC3E}">
        <p14:creationId xmlns:p14="http://schemas.microsoft.com/office/powerpoint/2010/main" val="841982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mcqsall.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24B29-D0A6-08DD-7BEB-7F15E2886A41}"/>
              </a:ext>
            </a:extLst>
          </p:cNvPr>
          <p:cNvSpPr>
            <a:spLocks noGrp="1"/>
          </p:cNvSpPr>
          <p:nvPr>
            <p:ph type="ctrTitle"/>
          </p:nvPr>
        </p:nvSpPr>
        <p:spPr/>
        <p:txBody>
          <a:bodyPr/>
          <a:lstStyle/>
          <a:p>
            <a:r>
              <a:rPr lang="en-US" dirty="0"/>
              <a:t>ICT – Information and Communication Technology</a:t>
            </a:r>
            <a:endParaRPr lang="en-GB" dirty="0"/>
          </a:p>
        </p:txBody>
      </p:sp>
      <p:sp>
        <p:nvSpPr>
          <p:cNvPr id="3" name="TextBox 2">
            <a:extLst>
              <a:ext uri="{FF2B5EF4-FFF2-40B4-BE49-F238E27FC236}">
                <a16:creationId xmlns:a16="http://schemas.microsoft.com/office/drawing/2014/main" id="{CD6568A3-06F1-7DE5-291D-7F34BB3B7D07}"/>
              </a:ext>
            </a:extLst>
          </p:cNvPr>
          <p:cNvSpPr txBox="1"/>
          <p:nvPr/>
        </p:nvSpPr>
        <p:spPr>
          <a:xfrm>
            <a:off x="10176734" y="6131858"/>
            <a:ext cx="1354538" cy="369332"/>
          </a:xfrm>
          <a:prstGeom prst="rect">
            <a:avLst/>
          </a:prstGeom>
          <a:noFill/>
        </p:spPr>
        <p:txBody>
          <a:bodyPr wrap="none" rtlCol="0">
            <a:spAutoFit/>
          </a:bodyPr>
          <a:lstStyle/>
          <a:p>
            <a:r>
              <a:rPr lang="en-US" i="1" dirty="0">
                <a:hlinkClick r:id="rId2"/>
              </a:rPr>
              <a:t>mcqsall.com</a:t>
            </a:r>
            <a:endParaRPr lang="en-GB" i="1" dirty="0"/>
          </a:p>
        </p:txBody>
      </p:sp>
    </p:spTree>
    <p:extLst>
      <p:ext uri="{BB962C8B-B14F-4D97-AF65-F5344CB8AC3E}">
        <p14:creationId xmlns:p14="http://schemas.microsoft.com/office/powerpoint/2010/main" val="3624912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5B9B1-9794-0174-3AE6-535959C238B2}"/>
              </a:ext>
            </a:extLst>
          </p:cNvPr>
          <p:cNvSpPr>
            <a:spLocks noGrp="1"/>
          </p:cNvSpPr>
          <p:nvPr>
            <p:ph type="title"/>
          </p:nvPr>
        </p:nvSpPr>
        <p:spPr/>
        <p:txBody>
          <a:bodyPr/>
          <a:lstStyle/>
          <a:p>
            <a:r>
              <a:rPr lang="en-US" dirty="0"/>
              <a:t>What is ICT?</a:t>
            </a:r>
            <a:endParaRPr lang="en-GB" dirty="0"/>
          </a:p>
        </p:txBody>
      </p:sp>
      <p:sp>
        <p:nvSpPr>
          <p:cNvPr id="3" name="Content Placeholder 2">
            <a:extLst>
              <a:ext uri="{FF2B5EF4-FFF2-40B4-BE49-F238E27FC236}">
                <a16:creationId xmlns:a16="http://schemas.microsoft.com/office/drawing/2014/main" id="{127A0339-DD84-6A4F-B06C-51EEFE8225C5}"/>
              </a:ext>
            </a:extLst>
          </p:cNvPr>
          <p:cNvSpPr>
            <a:spLocks noGrp="1"/>
          </p:cNvSpPr>
          <p:nvPr>
            <p:ph idx="1"/>
          </p:nvPr>
        </p:nvSpPr>
        <p:spPr>
          <a:xfrm>
            <a:off x="519545" y="1610591"/>
            <a:ext cx="10834255" cy="4566372"/>
          </a:xfrm>
        </p:spPr>
        <p:txBody>
          <a:bodyPr>
            <a:normAutofit/>
          </a:bodyPr>
          <a:lstStyle/>
          <a:p>
            <a:pPr algn="just">
              <a:lnSpc>
                <a:spcPct val="150000"/>
              </a:lnSpc>
              <a:buNone/>
            </a:pPr>
            <a:r>
              <a:rPr lang="en-US" b="1" dirty="0"/>
              <a:t>	Information and Communication Technology (ICT)</a:t>
            </a:r>
            <a:r>
              <a:rPr lang="en-US" dirty="0"/>
              <a:t> refers to the technologies used for collecting, storing, processing, and transmitting information. It includes both </a:t>
            </a:r>
            <a:r>
              <a:rPr lang="en-US" b="1" dirty="0"/>
              <a:t>hardware</a:t>
            </a:r>
            <a:r>
              <a:rPr lang="en-US" dirty="0"/>
              <a:t> (computers, mobile devices, networking equipment) and </a:t>
            </a:r>
            <a:r>
              <a:rPr lang="en-US" b="1" dirty="0"/>
              <a:t>software</a:t>
            </a:r>
            <a:r>
              <a:rPr lang="en-US" dirty="0"/>
              <a:t> (applications, databases, communication tools).</a:t>
            </a:r>
          </a:p>
          <a:p>
            <a:pPr algn="just">
              <a:buNone/>
            </a:pPr>
            <a:r>
              <a:rPr lang="en-US" dirty="0"/>
              <a:t>.</a:t>
            </a:r>
          </a:p>
          <a:p>
            <a:pPr algn="just"/>
            <a:endParaRPr lang="en-GB" dirty="0"/>
          </a:p>
        </p:txBody>
      </p:sp>
      <p:sp>
        <p:nvSpPr>
          <p:cNvPr id="4" name="TextBox 3">
            <a:extLst>
              <a:ext uri="{FF2B5EF4-FFF2-40B4-BE49-F238E27FC236}">
                <a16:creationId xmlns:a16="http://schemas.microsoft.com/office/drawing/2014/main" id="{39541DE0-BFC4-49FF-3551-127BD0D49EE7}"/>
              </a:ext>
            </a:extLst>
          </p:cNvPr>
          <p:cNvSpPr txBox="1"/>
          <p:nvPr/>
        </p:nvSpPr>
        <p:spPr>
          <a:xfrm>
            <a:off x="10176734" y="6131858"/>
            <a:ext cx="1354538" cy="369332"/>
          </a:xfrm>
          <a:prstGeom prst="rect">
            <a:avLst/>
          </a:prstGeom>
          <a:noFill/>
        </p:spPr>
        <p:txBody>
          <a:bodyPr wrap="none" rtlCol="0">
            <a:spAutoFit/>
          </a:bodyPr>
          <a:lstStyle/>
          <a:p>
            <a:r>
              <a:rPr lang="en-US" i="1" dirty="0"/>
              <a:t>mcqsall.com</a:t>
            </a:r>
            <a:endParaRPr lang="en-GB" i="1" dirty="0"/>
          </a:p>
        </p:txBody>
      </p:sp>
    </p:spTree>
    <p:extLst>
      <p:ext uri="{BB962C8B-B14F-4D97-AF65-F5344CB8AC3E}">
        <p14:creationId xmlns:p14="http://schemas.microsoft.com/office/powerpoint/2010/main" val="877861279"/>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7AA97-BD6E-883D-2A0C-292E4354B5F3}"/>
              </a:ext>
            </a:extLst>
          </p:cNvPr>
          <p:cNvSpPr>
            <a:spLocks noGrp="1"/>
          </p:cNvSpPr>
          <p:nvPr>
            <p:ph type="title"/>
          </p:nvPr>
        </p:nvSpPr>
        <p:spPr/>
        <p:txBody>
          <a:bodyPr/>
          <a:lstStyle/>
          <a:p>
            <a:pPr algn="ctr"/>
            <a:r>
              <a:rPr lang="en-US" dirty="0"/>
              <a:t>LETS LOOK AT THE TOPIC PART BY PART</a:t>
            </a:r>
            <a:endParaRPr lang="en-GB" dirty="0"/>
          </a:p>
        </p:txBody>
      </p:sp>
      <p:sp>
        <p:nvSpPr>
          <p:cNvPr id="3" name="Content Placeholder 2">
            <a:extLst>
              <a:ext uri="{FF2B5EF4-FFF2-40B4-BE49-F238E27FC236}">
                <a16:creationId xmlns:a16="http://schemas.microsoft.com/office/drawing/2014/main" id="{1F62A8FB-2022-32EC-86D5-F9BDEBB0AFF6}"/>
              </a:ext>
            </a:extLst>
          </p:cNvPr>
          <p:cNvSpPr>
            <a:spLocks noGrp="1"/>
          </p:cNvSpPr>
          <p:nvPr>
            <p:ph idx="1"/>
          </p:nvPr>
        </p:nvSpPr>
        <p:spPr>
          <a:xfrm>
            <a:off x="685800" y="1690688"/>
            <a:ext cx="10668000" cy="4486275"/>
          </a:xfrm>
        </p:spPr>
        <p:txBody>
          <a:bodyPr>
            <a:normAutofit fontScale="77500" lnSpcReduction="20000"/>
          </a:bodyPr>
          <a:lstStyle/>
          <a:p>
            <a:pPr algn="just">
              <a:lnSpc>
                <a:spcPct val="160000"/>
              </a:lnSpc>
            </a:pPr>
            <a:r>
              <a:rPr lang="en-US" b="1" dirty="0"/>
              <a:t>INFORMATION</a:t>
            </a:r>
            <a:r>
              <a:rPr lang="en-US" dirty="0"/>
              <a:t>: Information refers to the knowledge obtained from reading, investigation, study or research. The tools to transmit information are the telephone, television and radio. Information is knowledge and helps us to fulfill our daily tasks. </a:t>
            </a:r>
          </a:p>
          <a:p>
            <a:pPr algn="just">
              <a:lnSpc>
                <a:spcPct val="160000"/>
              </a:lnSpc>
            </a:pPr>
            <a:r>
              <a:rPr lang="en-US" b="1" dirty="0"/>
              <a:t>COMMUNICATION</a:t>
            </a:r>
            <a:r>
              <a:rPr lang="en-US" dirty="0"/>
              <a:t>: Communication is an act of transmitting messages. It is a process whereby information is exchanged between individuals using symbols, signs or verbal interactions. Communication is important in order to gain knowledge. </a:t>
            </a:r>
          </a:p>
          <a:p>
            <a:pPr algn="just">
              <a:lnSpc>
                <a:spcPct val="160000"/>
              </a:lnSpc>
            </a:pPr>
            <a:r>
              <a:rPr lang="en-US" b="1" dirty="0"/>
              <a:t>TECHNOLOGY</a:t>
            </a:r>
            <a:r>
              <a:rPr lang="en-US" dirty="0"/>
              <a:t>: Technology is the use of scientific knowledge,  experience and resources to create processes products that fulfill human needs. Technology is vital in communication</a:t>
            </a:r>
            <a:endParaRPr lang="en-GB" dirty="0"/>
          </a:p>
        </p:txBody>
      </p:sp>
      <p:sp>
        <p:nvSpPr>
          <p:cNvPr id="4" name="TextBox 3">
            <a:extLst>
              <a:ext uri="{FF2B5EF4-FFF2-40B4-BE49-F238E27FC236}">
                <a16:creationId xmlns:a16="http://schemas.microsoft.com/office/drawing/2014/main" id="{8D5944C8-A7AB-2FE0-49C7-AA39274B29EC}"/>
              </a:ext>
            </a:extLst>
          </p:cNvPr>
          <p:cNvSpPr txBox="1"/>
          <p:nvPr/>
        </p:nvSpPr>
        <p:spPr>
          <a:xfrm>
            <a:off x="10176734" y="6131858"/>
            <a:ext cx="1354538" cy="369332"/>
          </a:xfrm>
          <a:prstGeom prst="rect">
            <a:avLst/>
          </a:prstGeom>
          <a:noFill/>
        </p:spPr>
        <p:txBody>
          <a:bodyPr wrap="none" rtlCol="0">
            <a:spAutoFit/>
          </a:bodyPr>
          <a:lstStyle/>
          <a:p>
            <a:r>
              <a:rPr lang="en-US" i="1" dirty="0"/>
              <a:t>mcqsall.com</a:t>
            </a:r>
            <a:endParaRPr lang="en-GB" i="1" dirty="0"/>
          </a:p>
        </p:txBody>
      </p:sp>
    </p:spTree>
    <p:extLst>
      <p:ext uri="{BB962C8B-B14F-4D97-AF65-F5344CB8AC3E}">
        <p14:creationId xmlns:p14="http://schemas.microsoft.com/office/powerpoint/2010/main" val="115441700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91196-EFAE-B11C-AB45-57F659941FB9}"/>
              </a:ext>
            </a:extLst>
          </p:cNvPr>
          <p:cNvSpPr>
            <a:spLocks noGrp="1"/>
          </p:cNvSpPr>
          <p:nvPr>
            <p:ph type="title"/>
          </p:nvPr>
        </p:nvSpPr>
        <p:spPr/>
        <p:txBody>
          <a:bodyPr/>
          <a:lstStyle/>
          <a:p>
            <a:r>
              <a:rPr lang="en-US" b="1" dirty="0"/>
              <a:t>Key Aspects of ICT:</a:t>
            </a:r>
            <a:endParaRPr lang="en-GB" dirty="0"/>
          </a:p>
        </p:txBody>
      </p:sp>
      <p:sp>
        <p:nvSpPr>
          <p:cNvPr id="3" name="Content Placeholder 2">
            <a:extLst>
              <a:ext uri="{FF2B5EF4-FFF2-40B4-BE49-F238E27FC236}">
                <a16:creationId xmlns:a16="http://schemas.microsoft.com/office/drawing/2014/main" id="{941A5DF0-9BDF-0783-BAEF-882E45BDCD66}"/>
              </a:ext>
            </a:extLst>
          </p:cNvPr>
          <p:cNvSpPr>
            <a:spLocks noGrp="1"/>
          </p:cNvSpPr>
          <p:nvPr>
            <p:ph idx="1"/>
          </p:nvPr>
        </p:nvSpPr>
        <p:spPr/>
        <p:txBody>
          <a:bodyPr/>
          <a:lstStyle/>
          <a:p>
            <a:pPr algn="just">
              <a:buFont typeface="+mj-lt"/>
              <a:buAutoNum type="arabicPeriod"/>
            </a:pPr>
            <a:r>
              <a:rPr lang="en-US" b="1" dirty="0"/>
              <a:t>Communication</a:t>
            </a:r>
            <a:r>
              <a:rPr lang="en-US" dirty="0"/>
              <a:t> – Internet, emails, video conferencing, social media.</a:t>
            </a:r>
          </a:p>
          <a:p>
            <a:pPr algn="just">
              <a:buFont typeface="+mj-lt"/>
              <a:buAutoNum type="arabicPeriod"/>
            </a:pPr>
            <a:r>
              <a:rPr lang="en-US" b="1" dirty="0"/>
              <a:t>Data Processing</a:t>
            </a:r>
            <a:r>
              <a:rPr lang="en-US" dirty="0"/>
              <a:t> – Using computers to process and analyze information.</a:t>
            </a:r>
          </a:p>
          <a:p>
            <a:pPr algn="just">
              <a:buFont typeface="+mj-lt"/>
              <a:buAutoNum type="arabicPeriod"/>
            </a:pPr>
            <a:r>
              <a:rPr lang="en-US" b="1" dirty="0"/>
              <a:t>Storage &amp; Retrieval</a:t>
            </a:r>
            <a:r>
              <a:rPr lang="en-US" dirty="0"/>
              <a:t> – Cloud storage, databases, and backup systems.</a:t>
            </a:r>
          </a:p>
          <a:p>
            <a:pPr algn="just">
              <a:buFont typeface="+mj-lt"/>
              <a:buAutoNum type="arabicPeriod"/>
            </a:pPr>
            <a:r>
              <a:rPr lang="en-US" b="1" dirty="0"/>
              <a:t>Networking</a:t>
            </a:r>
            <a:r>
              <a:rPr lang="en-US" dirty="0"/>
              <a:t> – Connecting devices and sharing information over networks</a:t>
            </a:r>
            <a:endParaRPr lang="en-GB" dirty="0"/>
          </a:p>
        </p:txBody>
      </p:sp>
      <p:sp>
        <p:nvSpPr>
          <p:cNvPr id="4" name="TextBox 3">
            <a:extLst>
              <a:ext uri="{FF2B5EF4-FFF2-40B4-BE49-F238E27FC236}">
                <a16:creationId xmlns:a16="http://schemas.microsoft.com/office/drawing/2014/main" id="{D78E3D39-4802-C507-D484-8F5B90469765}"/>
              </a:ext>
            </a:extLst>
          </p:cNvPr>
          <p:cNvSpPr txBox="1"/>
          <p:nvPr/>
        </p:nvSpPr>
        <p:spPr>
          <a:xfrm>
            <a:off x="10176734" y="6131858"/>
            <a:ext cx="1354538" cy="369332"/>
          </a:xfrm>
          <a:prstGeom prst="rect">
            <a:avLst/>
          </a:prstGeom>
          <a:noFill/>
        </p:spPr>
        <p:txBody>
          <a:bodyPr wrap="none" rtlCol="0">
            <a:spAutoFit/>
          </a:bodyPr>
          <a:lstStyle/>
          <a:p>
            <a:r>
              <a:rPr lang="en-US" i="1" dirty="0"/>
              <a:t>mcqsall.com</a:t>
            </a:r>
            <a:endParaRPr lang="en-GB" i="1" dirty="0"/>
          </a:p>
        </p:txBody>
      </p:sp>
    </p:spTree>
    <p:extLst>
      <p:ext uri="{BB962C8B-B14F-4D97-AF65-F5344CB8AC3E}">
        <p14:creationId xmlns:p14="http://schemas.microsoft.com/office/powerpoint/2010/main" val="344178374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FC059-2CFD-2CF6-DFDA-F7663EA8BA33}"/>
              </a:ext>
            </a:extLst>
          </p:cNvPr>
          <p:cNvSpPr>
            <a:spLocks noGrp="1"/>
          </p:cNvSpPr>
          <p:nvPr>
            <p:ph type="title"/>
          </p:nvPr>
        </p:nvSpPr>
        <p:spPr/>
        <p:txBody>
          <a:bodyPr>
            <a:noAutofit/>
          </a:bodyPr>
          <a:lstStyle/>
          <a:p>
            <a:pPr algn="ctr"/>
            <a:r>
              <a:rPr lang="en-US" sz="2400" b="1" dirty="0"/>
              <a:t>Importance of Using Information and Communication Technology (ICT) in Academics</a:t>
            </a:r>
            <a:br>
              <a:rPr lang="en-US" sz="2400" b="1" dirty="0"/>
            </a:br>
            <a:endParaRPr lang="en-GB" sz="2400" dirty="0"/>
          </a:p>
        </p:txBody>
      </p:sp>
      <p:sp>
        <p:nvSpPr>
          <p:cNvPr id="3" name="Content Placeholder 2">
            <a:extLst>
              <a:ext uri="{FF2B5EF4-FFF2-40B4-BE49-F238E27FC236}">
                <a16:creationId xmlns:a16="http://schemas.microsoft.com/office/drawing/2014/main" id="{D243D47C-F391-4A85-A444-1871CD0A3C79}"/>
              </a:ext>
            </a:extLst>
          </p:cNvPr>
          <p:cNvSpPr>
            <a:spLocks noGrp="1"/>
          </p:cNvSpPr>
          <p:nvPr>
            <p:ph idx="1"/>
          </p:nvPr>
        </p:nvSpPr>
        <p:spPr>
          <a:xfrm>
            <a:off x="197427" y="1174173"/>
            <a:ext cx="11994573" cy="5318701"/>
          </a:xfrm>
        </p:spPr>
        <p:txBody>
          <a:bodyPr>
            <a:noAutofit/>
          </a:bodyPr>
          <a:lstStyle/>
          <a:p>
            <a:pPr>
              <a:lnSpc>
                <a:spcPct val="150000"/>
              </a:lnSpc>
              <a:buNone/>
            </a:pPr>
            <a:r>
              <a:rPr lang="en-US" sz="1600" dirty="0"/>
              <a:t>ICT plays a vital role in modern education by enhancing learning, improving communication, and making knowledge more accessible. Below are some key benefits:</a:t>
            </a:r>
          </a:p>
          <a:p>
            <a:pPr>
              <a:lnSpc>
                <a:spcPct val="150000"/>
              </a:lnSpc>
              <a:buNone/>
            </a:pPr>
            <a:r>
              <a:rPr lang="en-US" sz="1600" b="1" dirty="0"/>
              <a:t>1. Enhances Learning Experience</a:t>
            </a:r>
          </a:p>
          <a:p>
            <a:pPr>
              <a:lnSpc>
                <a:spcPct val="150000"/>
              </a:lnSpc>
              <a:buFont typeface="Arial" panose="020B0604020202020204" pitchFamily="34" charset="0"/>
              <a:buChar char="•"/>
            </a:pPr>
            <a:r>
              <a:rPr lang="en-US" sz="1600" dirty="0"/>
              <a:t>ICT tools such as </a:t>
            </a:r>
            <a:r>
              <a:rPr lang="en-US" sz="1600" b="1" dirty="0"/>
              <a:t>multimedia presentations, e-books, and educational videos</a:t>
            </a:r>
            <a:r>
              <a:rPr lang="en-US" sz="1600" dirty="0"/>
              <a:t> make learning more engaging and interactive.</a:t>
            </a:r>
          </a:p>
          <a:p>
            <a:pPr>
              <a:lnSpc>
                <a:spcPct val="150000"/>
              </a:lnSpc>
              <a:buFont typeface="Arial" panose="020B0604020202020204" pitchFamily="34" charset="0"/>
              <a:buChar char="•"/>
            </a:pPr>
            <a:r>
              <a:rPr lang="en-US" sz="1600" dirty="0"/>
              <a:t>Online simulations and virtual labs help students understand complex concepts better.</a:t>
            </a:r>
          </a:p>
          <a:p>
            <a:pPr>
              <a:lnSpc>
                <a:spcPct val="150000"/>
              </a:lnSpc>
              <a:buNone/>
            </a:pPr>
            <a:r>
              <a:rPr lang="en-US" sz="1600" b="1" dirty="0"/>
              <a:t>2. Easy Access to Information</a:t>
            </a:r>
          </a:p>
          <a:p>
            <a:pPr>
              <a:lnSpc>
                <a:spcPct val="150000"/>
              </a:lnSpc>
              <a:buFont typeface="Arial" panose="020B0604020202020204" pitchFamily="34" charset="0"/>
              <a:buChar char="•"/>
            </a:pPr>
            <a:r>
              <a:rPr lang="en-US" sz="1600" dirty="0"/>
              <a:t>The </a:t>
            </a:r>
            <a:r>
              <a:rPr lang="en-US" sz="1600" b="1" dirty="0"/>
              <a:t>internet and digital libraries</a:t>
            </a:r>
            <a:r>
              <a:rPr lang="en-US" sz="1600" dirty="0"/>
              <a:t> provide instant access to vast knowledge resources.</a:t>
            </a:r>
          </a:p>
          <a:p>
            <a:pPr>
              <a:lnSpc>
                <a:spcPct val="150000"/>
              </a:lnSpc>
              <a:buFont typeface="Arial" panose="020B0604020202020204" pitchFamily="34" charset="0"/>
              <a:buChar char="•"/>
            </a:pPr>
            <a:r>
              <a:rPr lang="en-US" sz="1600" dirty="0"/>
              <a:t>Students can explore research papers, academic journals, and open educational resources (OERs).</a:t>
            </a:r>
          </a:p>
          <a:p>
            <a:pPr>
              <a:lnSpc>
                <a:spcPct val="150000"/>
              </a:lnSpc>
              <a:buNone/>
            </a:pPr>
            <a:r>
              <a:rPr lang="en-US" sz="1600" b="1" dirty="0"/>
              <a:t>3. Improves Communication</a:t>
            </a:r>
          </a:p>
          <a:p>
            <a:pPr>
              <a:lnSpc>
                <a:spcPct val="150000"/>
              </a:lnSpc>
              <a:buFont typeface="Arial" panose="020B0604020202020204" pitchFamily="34" charset="0"/>
              <a:buChar char="•"/>
            </a:pPr>
            <a:r>
              <a:rPr lang="en-US" sz="1600" b="1" dirty="0"/>
              <a:t>Emails, online discussion forums, and learning management systems (LMS)</a:t>
            </a:r>
            <a:r>
              <a:rPr lang="en-US" sz="1600" dirty="0"/>
              <a:t> help teachers and students interact easily.</a:t>
            </a:r>
          </a:p>
          <a:p>
            <a:pPr>
              <a:lnSpc>
                <a:spcPct val="150000"/>
              </a:lnSpc>
              <a:buFont typeface="Arial" panose="020B0604020202020204" pitchFamily="34" charset="0"/>
              <a:buChar char="•"/>
            </a:pPr>
            <a:r>
              <a:rPr lang="en-US" sz="1600" dirty="0"/>
              <a:t>Online collaboration tools (Google Classroom, Microsoft Teams) allow group discussions and project sharing.</a:t>
            </a:r>
          </a:p>
        </p:txBody>
      </p:sp>
      <p:sp>
        <p:nvSpPr>
          <p:cNvPr id="4" name="TextBox 3">
            <a:extLst>
              <a:ext uri="{FF2B5EF4-FFF2-40B4-BE49-F238E27FC236}">
                <a16:creationId xmlns:a16="http://schemas.microsoft.com/office/drawing/2014/main" id="{F7DA1F7F-39BB-2FF1-C1BC-0CE76002E63F}"/>
              </a:ext>
            </a:extLst>
          </p:cNvPr>
          <p:cNvSpPr txBox="1"/>
          <p:nvPr/>
        </p:nvSpPr>
        <p:spPr>
          <a:xfrm>
            <a:off x="10176734" y="6131858"/>
            <a:ext cx="1354538" cy="369332"/>
          </a:xfrm>
          <a:prstGeom prst="rect">
            <a:avLst/>
          </a:prstGeom>
          <a:noFill/>
        </p:spPr>
        <p:txBody>
          <a:bodyPr wrap="none" rtlCol="0">
            <a:spAutoFit/>
          </a:bodyPr>
          <a:lstStyle/>
          <a:p>
            <a:r>
              <a:rPr lang="en-US" i="1" dirty="0"/>
              <a:t>mcqsall.com</a:t>
            </a:r>
            <a:endParaRPr lang="en-GB" i="1" dirty="0"/>
          </a:p>
        </p:txBody>
      </p:sp>
    </p:spTree>
    <p:extLst>
      <p:ext uri="{BB962C8B-B14F-4D97-AF65-F5344CB8AC3E}">
        <p14:creationId xmlns:p14="http://schemas.microsoft.com/office/powerpoint/2010/main" val="3676774052"/>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6353A2-4D9A-8337-767A-A114B37E9124}"/>
              </a:ext>
            </a:extLst>
          </p:cNvPr>
          <p:cNvSpPr txBox="1"/>
          <p:nvPr/>
        </p:nvSpPr>
        <p:spPr>
          <a:xfrm>
            <a:off x="457199" y="382012"/>
            <a:ext cx="11232573" cy="4947765"/>
          </a:xfrm>
          <a:prstGeom prst="rect">
            <a:avLst/>
          </a:prstGeom>
          <a:noFill/>
        </p:spPr>
        <p:txBody>
          <a:bodyPr wrap="square">
            <a:spAutoFit/>
          </a:bodyPr>
          <a:lstStyle/>
          <a:p>
            <a:pPr>
              <a:lnSpc>
                <a:spcPct val="200000"/>
              </a:lnSpc>
              <a:buNone/>
            </a:pPr>
            <a:r>
              <a:rPr lang="en-US" sz="1600" b="1" dirty="0"/>
              <a:t>4. Supports Distance Learning and Online Education</a:t>
            </a:r>
          </a:p>
          <a:p>
            <a:pPr lvl="1">
              <a:lnSpc>
                <a:spcPct val="200000"/>
              </a:lnSpc>
              <a:buFont typeface="Arial" panose="020B0604020202020204" pitchFamily="34" charset="0"/>
              <a:buChar char="•"/>
            </a:pPr>
            <a:r>
              <a:rPr lang="en-US" sz="1600" dirty="0"/>
              <a:t>E-learning platforms (e.g., Coursera, Udemy, Khan Academy) enable students to learn from anywhere.</a:t>
            </a:r>
          </a:p>
          <a:p>
            <a:pPr lvl="1">
              <a:lnSpc>
                <a:spcPct val="200000"/>
              </a:lnSpc>
              <a:buFont typeface="Arial" panose="020B0604020202020204" pitchFamily="34" charset="0"/>
              <a:buChar char="•"/>
            </a:pPr>
            <a:r>
              <a:rPr lang="en-US" sz="1600" dirty="0"/>
              <a:t>ICT helps in conducting virtual classrooms through video conferencing tools like Zoom and Google Meet.</a:t>
            </a:r>
          </a:p>
          <a:p>
            <a:pPr>
              <a:lnSpc>
                <a:spcPct val="200000"/>
              </a:lnSpc>
              <a:buNone/>
            </a:pPr>
            <a:r>
              <a:rPr lang="en-US" sz="1600" b="1" dirty="0"/>
              <a:t>5. Enhances Teaching Methods</a:t>
            </a:r>
          </a:p>
          <a:p>
            <a:pPr lvl="1">
              <a:lnSpc>
                <a:spcPct val="200000"/>
              </a:lnSpc>
              <a:buFont typeface="Arial" panose="020B0604020202020204" pitchFamily="34" charset="0"/>
              <a:buChar char="•"/>
            </a:pPr>
            <a:r>
              <a:rPr lang="en-US" sz="1600" dirty="0"/>
              <a:t>Smartboards, digital assessments, and AI-based learning tools help teachers track students' progress and provide personalized feedback.</a:t>
            </a:r>
          </a:p>
          <a:p>
            <a:pPr lvl="1">
              <a:lnSpc>
                <a:spcPct val="200000"/>
              </a:lnSpc>
              <a:buFont typeface="Arial" panose="020B0604020202020204" pitchFamily="34" charset="0"/>
              <a:buChar char="•"/>
            </a:pPr>
            <a:r>
              <a:rPr lang="en-US" sz="1600" dirty="0"/>
              <a:t>Teachers can use ICT to create </a:t>
            </a:r>
            <a:r>
              <a:rPr lang="en-US" sz="1600" b="1" dirty="0"/>
              <a:t>interactive lesson plans</a:t>
            </a:r>
            <a:r>
              <a:rPr lang="en-US" sz="1600" dirty="0"/>
              <a:t> and deliver content more effectively.</a:t>
            </a:r>
          </a:p>
          <a:p>
            <a:pPr>
              <a:lnSpc>
                <a:spcPct val="200000"/>
              </a:lnSpc>
              <a:buNone/>
            </a:pPr>
            <a:r>
              <a:rPr lang="en-US" sz="1600" b="1" dirty="0"/>
              <a:t>6. Efficient Administration and Management</a:t>
            </a:r>
          </a:p>
          <a:p>
            <a:pPr lvl="1">
              <a:lnSpc>
                <a:spcPct val="200000"/>
              </a:lnSpc>
              <a:buFont typeface="Arial" panose="020B0604020202020204" pitchFamily="34" charset="0"/>
              <a:buChar char="•"/>
            </a:pPr>
            <a:r>
              <a:rPr lang="en-US" sz="1600" dirty="0"/>
              <a:t>ICT helps in </a:t>
            </a:r>
            <a:r>
              <a:rPr lang="en-US" sz="1600" b="1" dirty="0"/>
              <a:t>automating attendance, grading, and student records management</a:t>
            </a:r>
            <a:r>
              <a:rPr lang="en-US" sz="1600" dirty="0"/>
              <a:t> through school management software.</a:t>
            </a:r>
          </a:p>
          <a:p>
            <a:pPr lvl="1">
              <a:lnSpc>
                <a:spcPct val="200000"/>
              </a:lnSpc>
              <a:buFont typeface="Arial" panose="020B0604020202020204" pitchFamily="34" charset="0"/>
              <a:buChar char="•"/>
            </a:pPr>
            <a:r>
              <a:rPr lang="en-US" sz="1600" dirty="0"/>
              <a:t>Online examination systems allow for quick assessments and results processing (mcqsall.com)</a:t>
            </a:r>
          </a:p>
        </p:txBody>
      </p:sp>
      <p:sp>
        <p:nvSpPr>
          <p:cNvPr id="2" name="TextBox 1">
            <a:extLst>
              <a:ext uri="{FF2B5EF4-FFF2-40B4-BE49-F238E27FC236}">
                <a16:creationId xmlns:a16="http://schemas.microsoft.com/office/drawing/2014/main" id="{E00B1590-158A-622C-6243-B06706CD919E}"/>
              </a:ext>
            </a:extLst>
          </p:cNvPr>
          <p:cNvSpPr txBox="1"/>
          <p:nvPr/>
        </p:nvSpPr>
        <p:spPr>
          <a:xfrm>
            <a:off x="10176734" y="6131858"/>
            <a:ext cx="1354538" cy="369332"/>
          </a:xfrm>
          <a:prstGeom prst="rect">
            <a:avLst/>
          </a:prstGeom>
          <a:noFill/>
        </p:spPr>
        <p:txBody>
          <a:bodyPr wrap="none" rtlCol="0">
            <a:spAutoFit/>
          </a:bodyPr>
          <a:lstStyle/>
          <a:p>
            <a:r>
              <a:rPr lang="en-US" i="1" dirty="0"/>
              <a:t>mcqsall.com</a:t>
            </a:r>
            <a:endParaRPr lang="en-GB" i="1" dirty="0"/>
          </a:p>
        </p:txBody>
      </p:sp>
    </p:spTree>
    <p:extLst>
      <p:ext uri="{BB962C8B-B14F-4D97-AF65-F5344CB8AC3E}">
        <p14:creationId xmlns:p14="http://schemas.microsoft.com/office/powerpoint/2010/main" val="6758100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388D5-0713-92FC-A7E1-0AC889DC80F7}"/>
              </a:ext>
            </a:extLst>
          </p:cNvPr>
          <p:cNvSpPr>
            <a:spLocks noGrp="1"/>
          </p:cNvSpPr>
          <p:nvPr>
            <p:ph type="title"/>
          </p:nvPr>
        </p:nvSpPr>
        <p:spPr/>
        <p:txBody>
          <a:bodyPr/>
          <a:lstStyle/>
          <a:p>
            <a:pPr algn="ctr"/>
            <a:r>
              <a:rPr lang="en-US" dirty="0"/>
              <a:t>Role of computer skills in nursing education</a:t>
            </a:r>
            <a:endParaRPr lang="en-GB" dirty="0"/>
          </a:p>
        </p:txBody>
      </p:sp>
      <p:sp>
        <p:nvSpPr>
          <p:cNvPr id="3" name="Content Placeholder 2">
            <a:extLst>
              <a:ext uri="{FF2B5EF4-FFF2-40B4-BE49-F238E27FC236}">
                <a16:creationId xmlns:a16="http://schemas.microsoft.com/office/drawing/2014/main" id="{FA843606-9132-0DE7-0C79-E0FF727A08A4}"/>
              </a:ext>
            </a:extLst>
          </p:cNvPr>
          <p:cNvSpPr>
            <a:spLocks noGrp="1"/>
          </p:cNvSpPr>
          <p:nvPr>
            <p:ph idx="1"/>
          </p:nvPr>
        </p:nvSpPr>
        <p:spPr>
          <a:xfrm>
            <a:off x="592282" y="1444336"/>
            <a:ext cx="10761518" cy="4732627"/>
          </a:xfrm>
        </p:spPr>
        <p:txBody>
          <a:bodyPr>
            <a:normAutofit/>
          </a:bodyPr>
          <a:lstStyle/>
          <a:p>
            <a:pPr marL="0" indent="0">
              <a:lnSpc>
                <a:spcPct val="150000"/>
              </a:lnSpc>
              <a:buNone/>
            </a:pPr>
            <a:r>
              <a:rPr lang="en-US" sz="2000" dirty="0"/>
              <a:t>The role of computer skills in nursing education is increasingly vital, especially in Pakistan where healthcare is rapidly evolving and adopting more technology. Here's a breakdown of why these skills are crucial:</a:t>
            </a:r>
          </a:p>
          <a:p>
            <a:pPr marL="457200" indent="-457200">
              <a:lnSpc>
                <a:spcPct val="150000"/>
              </a:lnSpc>
              <a:buAutoNum type="arabicPeriod"/>
            </a:pPr>
            <a:r>
              <a:rPr lang="en-US" sz="2000" dirty="0"/>
              <a:t>E</a:t>
            </a:r>
            <a:r>
              <a:rPr lang="en-US" sz="2000" b="1" dirty="0"/>
              <a:t>fficient Data Management and Record Keeping:</a:t>
            </a:r>
          </a:p>
          <a:p>
            <a:pPr marL="457200" lvl="1" indent="0">
              <a:lnSpc>
                <a:spcPct val="150000"/>
              </a:lnSpc>
              <a:buNone/>
            </a:pPr>
            <a:r>
              <a:rPr lang="en-US" sz="1800" b="1" dirty="0"/>
              <a:t>Electronic Health Records (EHRs)</a:t>
            </a:r>
            <a:r>
              <a:rPr lang="en-US" sz="1800" dirty="0"/>
              <a:t>: Nurses need to be proficient in using EHR systems to accurately record patient information, track medical history, and manage medication. This ensures patient safety and continuity of care.   </a:t>
            </a:r>
          </a:p>
          <a:p>
            <a:pPr marL="457200" lvl="1" indent="0">
              <a:lnSpc>
                <a:spcPct val="150000"/>
              </a:lnSpc>
              <a:buNone/>
            </a:pPr>
            <a:r>
              <a:rPr lang="en-US" sz="1800" b="1" dirty="0"/>
              <a:t>Data Analysis: </a:t>
            </a:r>
            <a:r>
              <a:rPr lang="en-US" sz="1800" dirty="0"/>
              <a:t>Computer skills allow nurses to analyze patient data to identify trends, evaluate treatment effectiveness, and improve patient outcomes.</a:t>
            </a:r>
            <a:endParaRPr lang="en-GB" sz="1800" dirty="0"/>
          </a:p>
        </p:txBody>
      </p:sp>
      <p:sp>
        <p:nvSpPr>
          <p:cNvPr id="4" name="TextBox 3">
            <a:extLst>
              <a:ext uri="{FF2B5EF4-FFF2-40B4-BE49-F238E27FC236}">
                <a16:creationId xmlns:a16="http://schemas.microsoft.com/office/drawing/2014/main" id="{0E422AAA-CC23-381B-C78E-B4B5E1848C34}"/>
              </a:ext>
            </a:extLst>
          </p:cNvPr>
          <p:cNvSpPr txBox="1"/>
          <p:nvPr/>
        </p:nvSpPr>
        <p:spPr>
          <a:xfrm>
            <a:off x="10176734" y="6131858"/>
            <a:ext cx="1354538" cy="369332"/>
          </a:xfrm>
          <a:prstGeom prst="rect">
            <a:avLst/>
          </a:prstGeom>
          <a:noFill/>
        </p:spPr>
        <p:txBody>
          <a:bodyPr wrap="none" rtlCol="0">
            <a:spAutoFit/>
          </a:bodyPr>
          <a:lstStyle/>
          <a:p>
            <a:r>
              <a:rPr lang="en-US" i="1" dirty="0"/>
              <a:t>mcqsall.com</a:t>
            </a:r>
            <a:endParaRPr lang="en-GB" i="1" dirty="0"/>
          </a:p>
        </p:txBody>
      </p:sp>
    </p:spTree>
    <p:extLst>
      <p:ext uri="{BB962C8B-B14F-4D97-AF65-F5344CB8AC3E}">
        <p14:creationId xmlns:p14="http://schemas.microsoft.com/office/powerpoint/2010/main" val="2751680393"/>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F8ED74-EEE7-958D-CE22-CDF870EA75F7}"/>
              </a:ext>
            </a:extLst>
          </p:cNvPr>
          <p:cNvSpPr txBox="1"/>
          <p:nvPr/>
        </p:nvSpPr>
        <p:spPr>
          <a:xfrm>
            <a:off x="426027" y="249383"/>
            <a:ext cx="11398828" cy="5450851"/>
          </a:xfrm>
          <a:prstGeom prst="rect">
            <a:avLst/>
          </a:prstGeom>
          <a:noFill/>
        </p:spPr>
        <p:txBody>
          <a:bodyPr wrap="square">
            <a:spAutoFit/>
          </a:bodyPr>
          <a:lstStyle/>
          <a:p>
            <a:pPr>
              <a:lnSpc>
                <a:spcPct val="150000"/>
              </a:lnSpc>
            </a:pPr>
            <a:r>
              <a:rPr lang="en-US" b="1" dirty="0"/>
              <a:t>2. Communication and Collaboration:</a:t>
            </a:r>
          </a:p>
          <a:p>
            <a:pPr lvl="1">
              <a:lnSpc>
                <a:spcPct val="150000"/>
              </a:lnSpc>
            </a:pPr>
            <a:r>
              <a:rPr lang="en-US" b="1" dirty="0"/>
              <a:t>Interprofessional Communication: </a:t>
            </a:r>
            <a:r>
              <a:rPr lang="en-US" dirty="0"/>
              <a:t>Nurses use email, messaging platforms, and video conferencing to communicate with doctors, other healthcare professionals, and patients.  </a:t>
            </a:r>
          </a:p>
          <a:p>
            <a:pPr lvl="1">
              <a:lnSpc>
                <a:spcPct val="150000"/>
              </a:lnSpc>
            </a:pPr>
            <a:r>
              <a:rPr lang="en-US" b="1" dirty="0"/>
              <a:t>Telehealth: </a:t>
            </a:r>
            <a:r>
              <a:rPr lang="en-US" dirty="0"/>
              <a:t>With the growth of telehealth, nurses need to be comfortable using video conferencing and other online tools to provide remote care and consultations</a:t>
            </a:r>
            <a:r>
              <a:rPr lang="en-US" b="1" dirty="0"/>
              <a:t>.   </a:t>
            </a:r>
          </a:p>
          <a:p>
            <a:pPr lvl="1">
              <a:lnSpc>
                <a:spcPct val="150000"/>
              </a:lnSpc>
            </a:pPr>
            <a:r>
              <a:rPr lang="en-US" b="1" dirty="0"/>
              <a:t>Information Sharing: </a:t>
            </a:r>
            <a:r>
              <a:rPr lang="en-US" dirty="0"/>
              <a:t>Computer skills enable nurses to access and share patient information securely and efficiently.</a:t>
            </a:r>
            <a:endParaRPr lang="en-GB" dirty="0"/>
          </a:p>
          <a:p>
            <a:pPr marL="0" lvl="1">
              <a:lnSpc>
                <a:spcPct val="150000"/>
              </a:lnSpc>
            </a:pPr>
            <a:r>
              <a:rPr lang="en-US" b="1" dirty="0"/>
              <a:t>3. Accessing and Utilizing Information: </a:t>
            </a:r>
          </a:p>
          <a:p>
            <a:pPr marL="457200" lvl="2">
              <a:lnSpc>
                <a:spcPct val="150000"/>
              </a:lnSpc>
            </a:pPr>
            <a:r>
              <a:rPr lang="en-US" b="1" dirty="0"/>
              <a:t>Evidence-Based Practice: </a:t>
            </a:r>
            <a:r>
              <a:rPr lang="en-US" dirty="0"/>
              <a:t>Nurses need to be able to search online databases and research journals to find the latest evidence-based practices and guidelines.   </a:t>
            </a:r>
          </a:p>
          <a:p>
            <a:pPr marL="457200" lvl="2">
              <a:lnSpc>
                <a:spcPct val="150000"/>
              </a:lnSpc>
            </a:pPr>
            <a:r>
              <a:rPr lang="en-US" b="1" dirty="0"/>
              <a:t>Continuing Education: </a:t>
            </a:r>
            <a:r>
              <a:rPr lang="en-US" dirty="0"/>
              <a:t>Online learning platforms provide nurses with opportunities to enhance their knowledge and skills through webinars, online courses, and virtual conferences.</a:t>
            </a:r>
          </a:p>
          <a:p>
            <a:pPr marL="457200" lvl="2">
              <a:lnSpc>
                <a:spcPct val="150000"/>
              </a:lnSpc>
            </a:pPr>
            <a:r>
              <a:rPr lang="en-US" b="1" dirty="0"/>
              <a:t>Patient Education: </a:t>
            </a:r>
            <a:r>
              <a:rPr lang="en-US" dirty="0"/>
              <a:t>Nurses can use computers to create and share educational materials with patients, promoting health literacy and self-care.</a:t>
            </a:r>
          </a:p>
        </p:txBody>
      </p:sp>
      <p:sp>
        <p:nvSpPr>
          <p:cNvPr id="2" name="TextBox 1">
            <a:extLst>
              <a:ext uri="{FF2B5EF4-FFF2-40B4-BE49-F238E27FC236}">
                <a16:creationId xmlns:a16="http://schemas.microsoft.com/office/drawing/2014/main" id="{0F857D8D-8CB7-F6F1-81CD-7E9704A99EFC}"/>
              </a:ext>
            </a:extLst>
          </p:cNvPr>
          <p:cNvSpPr txBox="1"/>
          <p:nvPr/>
        </p:nvSpPr>
        <p:spPr>
          <a:xfrm>
            <a:off x="10176734" y="6131858"/>
            <a:ext cx="1354538" cy="369332"/>
          </a:xfrm>
          <a:prstGeom prst="rect">
            <a:avLst/>
          </a:prstGeom>
          <a:noFill/>
        </p:spPr>
        <p:txBody>
          <a:bodyPr wrap="none" rtlCol="0">
            <a:spAutoFit/>
          </a:bodyPr>
          <a:lstStyle/>
          <a:p>
            <a:r>
              <a:rPr lang="en-US" i="1" dirty="0"/>
              <a:t>mcqsall.com</a:t>
            </a:r>
            <a:endParaRPr lang="en-GB" i="1" dirty="0"/>
          </a:p>
        </p:txBody>
      </p:sp>
    </p:spTree>
    <p:extLst>
      <p:ext uri="{BB962C8B-B14F-4D97-AF65-F5344CB8AC3E}">
        <p14:creationId xmlns:p14="http://schemas.microsoft.com/office/powerpoint/2010/main" val="4035107637"/>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CF45FE2-35C3-00FD-CBA6-E209983DCBCA}"/>
              </a:ext>
            </a:extLst>
          </p:cNvPr>
          <p:cNvSpPr txBox="1"/>
          <p:nvPr/>
        </p:nvSpPr>
        <p:spPr>
          <a:xfrm>
            <a:off x="602428" y="451821"/>
            <a:ext cx="11424621" cy="5035353"/>
          </a:xfrm>
          <a:prstGeom prst="rect">
            <a:avLst/>
          </a:prstGeom>
          <a:noFill/>
        </p:spPr>
        <p:txBody>
          <a:bodyPr wrap="square">
            <a:spAutoFit/>
          </a:bodyPr>
          <a:lstStyle/>
          <a:p>
            <a:pPr>
              <a:lnSpc>
                <a:spcPct val="150000"/>
              </a:lnSpc>
            </a:pPr>
            <a:r>
              <a:rPr lang="en-US" dirty="0"/>
              <a:t>4. </a:t>
            </a:r>
            <a:r>
              <a:rPr lang="en-US" b="1" dirty="0"/>
              <a:t>Technology Integration in Healthcare: </a:t>
            </a:r>
          </a:p>
          <a:p>
            <a:pPr lvl="1">
              <a:lnSpc>
                <a:spcPct val="150000"/>
              </a:lnSpc>
            </a:pPr>
            <a:r>
              <a:rPr lang="en-US" b="1" dirty="0"/>
              <a:t>Medical Devices: </a:t>
            </a:r>
            <a:r>
              <a:rPr lang="en-US" dirty="0"/>
              <a:t>Many medical devices, such as patient monitors and infusion pumps, are computer-based. Nurses need to be able to operate and troubleshoot these devices. </a:t>
            </a:r>
          </a:p>
          <a:p>
            <a:pPr lvl="1">
              <a:lnSpc>
                <a:spcPct val="150000"/>
              </a:lnSpc>
            </a:pPr>
            <a:r>
              <a:rPr lang="en-US" dirty="0"/>
              <a:t> </a:t>
            </a:r>
            <a:r>
              <a:rPr lang="en-US" b="1" dirty="0"/>
              <a:t>Healthcare Information Systems: </a:t>
            </a:r>
            <a:r>
              <a:rPr lang="en-US" dirty="0"/>
              <a:t> Nurses use various healthcare information systems, such as hospital management systems and pharmacy systems, to manage patient care and resources</a:t>
            </a:r>
            <a:r>
              <a:rPr lang="en-US" b="1" dirty="0"/>
              <a:t>.   </a:t>
            </a:r>
          </a:p>
          <a:p>
            <a:pPr lvl="1">
              <a:lnSpc>
                <a:spcPct val="150000"/>
              </a:lnSpc>
            </a:pPr>
            <a:r>
              <a:rPr lang="en-US" b="1" dirty="0"/>
              <a:t>Simulation and Training: </a:t>
            </a:r>
            <a:r>
              <a:rPr lang="en-US" dirty="0"/>
              <a:t>Computer simulations are increasingly used in nursing education to provide realistic training scenarios and improve clinical skills.</a:t>
            </a:r>
          </a:p>
          <a:p>
            <a:pPr>
              <a:lnSpc>
                <a:spcPct val="150000"/>
              </a:lnSpc>
            </a:pPr>
            <a:r>
              <a:rPr lang="en-US" b="1" dirty="0"/>
              <a:t>5. Administrative Tasks: </a:t>
            </a:r>
          </a:p>
          <a:p>
            <a:pPr lvl="1">
              <a:lnSpc>
                <a:spcPct val="150000"/>
              </a:lnSpc>
            </a:pPr>
            <a:r>
              <a:rPr lang="en-US" b="1" dirty="0"/>
              <a:t>Scheduling and Resource Management: </a:t>
            </a:r>
            <a:r>
              <a:rPr lang="en-US" dirty="0"/>
              <a:t>Nurses use computer software to manage patient appointments, schedules, and resources.   </a:t>
            </a:r>
          </a:p>
          <a:p>
            <a:pPr lvl="1">
              <a:lnSpc>
                <a:spcPct val="150000"/>
              </a:lnSpc>
            </a:pPr>
            <a:r>
              <a:rPr lang="en-US" b="1" dirty="0"/>
              <a:t>Documentation and Reporting: </a:t>
            </a:r>
            <a:r>
              <a:rPr lang="en-US" dirty="0"/>
              <a:t>Computer skills are essential for documenting patient care, writing reports, and completing administrative tasks.</a:t>
            </a:r>
            <a:endParaRPr lang="en-GB" dirty="0"/>
          </a:p>
        </p:txBody>
      </p:sp>
      <p:sp>
        <p:nvSpPr>
          <p:cNvPr id="2" name="TextBox 1">
            <a:extLst>
              <a:ext uri="{FF2B5EF4-FFF2-40B4-BE49-F238E27FC236}">
                <a16:creationId xmlns:a16="http://schemas.microsoft.com/office/drawing/2014/main" id="{0E18CFAF-AB01-F6F4-19D4-92618892817A}"/>
              </a:ext>
            </a:extLst>
          </p:cNvPr>
          <p:cNvSpPr txBox="1"/>
          <p:nvPr/>
        </p:nvSpPr>
        <p:spPr>
          <a:xfrm>
            <a:off x="10176734" y="6131858"/>
            <a:ext cx="1354538" cy="369332"/>
          </a:xfrm>
          <a:prstGeom prst="rect">
            <a:avLst/>
          </a:prstGeom>
          <a:noFill/>
        </p:spPr>
        <p:txBody>
          <a:bodyPr wrap="none" rtlCol="0">
            <a:spAutoFit/>
          </a:bodyPr>
          <a:lstStyle/>
          <a:p>
            <a:r>
              <a:rPr lang="en-US" i="1" dirty="0"/>
              <a:t>mcqsall.com</a:t>
            </a:r>
            <a:endParaRPr lang="en-GB" i="1" dirty="0"/>
          </a:p>
        </p:txBody>
      </p:sp>
    </p:spTree>
    <p:extLst>
      <p:ext uri="{BB962C8B-B14F-4D97-AF65-F5344CB8AC3E}">
        <p14:creationId xmlns:p14="http://schemas.microsoft.com/office/powerpoint/2010/main" val="138637560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921</Words>
  <Application>Microsoft Office PowerPoint</Application>
  <PresentationFormat>Widescreen</PresentationFormat>
  <Paragraphs>62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ICT – Information and Communication Technology</vt:lpstr>
      <vt:lpstr>What is ICT?</vt:lpstr>
      <vt:lpstr>LETS LOOK AT THE TOPIC PART BY PART</vt:lpstr>
      <vt:lpstr>Key Aspects of ICT:</vt:lpstr>
      <vt:lpstr>Importance of Using Information and Communication Technology (ICT) in Academics </vt:lpstr>
      <vt:lpstr>PowerPoint Presentation</vt:lpstr>
      <vt:lpstr>Role of computer skills in nursing education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fakhr uddin shahab</dc:creator>
  <cp:lastModifiedBy>fakhr uddin shahab</cp:lastModifiedBy>
  <cp:revision>1</cp:revision>
  <dcterms:created xsi:type="dcterms:W3CDTF">2025-03-24T18:34:24Z</dcterms:created>
  <dcterms:modified xsi:type="dcterms:W3CDTF">2025-03-26T10:00:00Z</dcterms:modified>
</cp:coreProperties>
</file>